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71" r:id="rId4"/>
    <p:sldId id="272" r:id="rId5"/>
    <p:sldId id="262" r:id="rId6"/>
    <p:sldId id="260" r:id="rId7"/>
    <p:sldId id="268" r:id="rId8"/>
    <p:sldId id="265" r:id="rId9"/>
    <p:sldId id="263" r:id="rId10"/>
    <p:sldId id="266" r:id="rId11"/>
    <p:sldId id="269" r:id="rId12"/>
    <p:sldId id="270" r:id="rId13"/>
    <p:sldId id="27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6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7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0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7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4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4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726A95-8229-4FFC-B2B1-1DA683D3675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CBAE44-DE47-4C91-B7BB-A1C7E5910A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1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CA7A88D-1D29-4C2E-8E04-411C18DB1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862BD95-BE80-4CCD-B3C5-778687DE1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7E980882-9F71-4735-B550-09F0FB4AA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617A0-6178-ECAB-5B14-2CB71711E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1" dirty="0">
                <a:solidFill>
                  <a:srgbClr val="FFFFFF"/>
                </a:solidFill>
              </a:rPr>
              <a:t>JOURNEY PPT </a:t>
            </a:r>
            <a:br>
              <a:rPr lang="en-US" sz="3600" b="1" i="1" dirty="0">
                <a:solidFill>
                  <a:srgbClr val="FFFFFF"/>
                </a:solidFill>
              </a:rPr>
            </a:br>
            <a:br>
              <a:rPr lang="en-US" sz="3600" b="1" i="1" dirty="0">
                <a:solidFill>
                  <a:srgbClr val="FFFFFF"/>
                </a:solidFill>
              </a:rPr>
            </a:br>
            <a:r>
              <a:rPr lang="en-US" sz="3600" u="sng" dirty="0">
                <a:solidFill>
                  <a:srgbClr val="FFFFFF"/>
                </a:solidFill>
              </a:rPr>
              <a:t>Technical Onboarding - </a:t>
            </a:r>
            <a:r>
              <a:rPr lang="en-US" sz="3600" b="1" u="sng" dirty="0">
                <a:solidFill>
                  <a:srgbClr val="FFFFFF"/>
                </a:solidFill>
              </a:rPr>
              <a:t>Week 4</a:t>
            </a:r>
            <a:br>
              <a:rPr lang="en-US" sz="3600" b="1" u="sng" dirty="0">
                <a:solidFill>
                  <a:srgbClr val="FFFFFF"/>
                </a:solidFill>
              </a:rPr>
            </a:br>
            <a:br>
              <a:rPr lang="en-US" sz="3600" b="1" u="sng" dirty="0">
                <a:solidFill>
                  <a:srgbClr val="FFFFFF"/>
                </a:solidFill>
              </a:rPr>
            </a:br>
            <a:r>
              <a:rPr lang="en-US" sz="3600" b="1" u="sng" dirty="0">
                <a:solidFill>
                  <a:srgbClr val="FFFFFF"/>
                </a:solidFill>
              </a:rPr>
              <a:t>Custom IDA Bootcamp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D4A9E-D15F-B413-8AD0-6C2795449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Afrin Siddiqui – IDA </a:t>
            </a:r>
          </a:p>
          <a:p>
            <a:pPr fontAlgn="base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Supervisory Organization: PTIY/FBD CC HR and Corporate (Pankaj Janak Kumar) (59726509)</a:t>
            </a:r>
          </a:p>
          <a:p>
            <a:pPr fontAlgn="base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Position Title: 54077724 Associate Data Engineer</a:t>
            </a:r>
          </a:p>
          <a:p>
            <a:pPr fontAlgn="base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Location: Bangalore RMZ-ECO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Employee ID: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654991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529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4 – Scenario based Case Study and Introduction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Successfully submitted the scenario based case study on time.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Made insightful dashboards based on Sales Performance data and fulfilled the necessary requirements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Brief introduction to python and real life applications based on python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0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C5C844-9C03-41DD-A109-2631EE112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B2F3A-B73A-42B2-A138-9E48D6B46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9D1186-EB56-4164-84F2-7419CCDF0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50A179-AB9F-4BAA-B884-01076F80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4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C7B8EBC-92CB-4D2E-F248-46227D89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406203"/>
            <a:ext cx="3312784" cy="20704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D91C1F-0DB8-4ED2-B53C-43DD2C43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1A7E14-1C9E-82F0-3CAE-F89C64E40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2" y="1406203"/>
            <a:ext cx="3312785" cy="20704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DA98BF-C7D3-43AB-A39C-B8F2C0228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534B88E-E2CA-794E-5E53-8C896BA4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406203"/>
            <a:ext cx="3312784" cy="207048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B3D663-C06D-4BB3-80CD-192E82C8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83F7105-5B8F-4592-A1F3-5DECF9675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69DFE1-2B50-460B-B38A-610F88108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629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4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CC1342DA-6367-6F54-AB74-BF3BD1323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3268F17-BEC7-C260-9241-AEED997FF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678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1BDF-71B2-D23C-A4FA-4F48554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B6FD-ED0B-5F25-FFBE-8CCC38E50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There was no bootcamp training on 11</a:t>
            </a:r>
            <a:r>
              <a:rPr lang="en-US" baseline="30000" dirty="0"/>
              <a:t>th</a:t>
            </a:r>
            <a:r>
              <a:rPr lang="en-US" dirty="0"/>
              <a:t> September, 2023 (Monday) as there was a transport strike.</a:t>
            </a:r>
          </a:p>
        </p:txBody>
      </p:sp>
    </p:spTree>
    <p:extLst>
      <p:ext uri="{BB962C8B-B14F-4D97-AF65-F5344CB8AC3E}">
        <p14:creationId xmlns:p14="http://schemas.microsoft.com/office/powerpoint/2010/main" val="234404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949D-F015-0C93-D171-D1E876CE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yellow and red shell logo&#10;&#10;Description automatically generated">
            <a:extLst>
              <a:ext uri="{FF2B5EF4-FFF2-40B4-BE49-F238E27FC236}">
                <a16:creationId xmlns:a16="http://schemas.microsoft.com/office/drawing/2014/main" id="{5C0957D6-80BF-E4CA-EE2B-6976E46E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56" y="1806330"/>
            <a:ext cx="4239687" cy="3570263"/>
          </a:xfrm>
        </p:spPr>
      </p:pic>
    </p:spTree>
    <p:extLst>
      <p:ext uri="{BB962C8B-B14F-4D97-AF65-F5344CB8AC3E}">
        <p14:creationId xmlns:p14="http://schemas.microsoft.com/office/powerpoint/2010/main" val="295781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1 – Azure Synapse Analytics	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Learned about Azure Synapse both as SQL Pool (Serverless) and Dedicated SQL Pool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Concept of MPP – </a:t>
            </a:r>
            <a:r>
              <a:rPr lang="en-US" dirty="0" err="1"/>
              <a:t>Massisve</a:t>
            </a:r>
            <a:r>
              <a:rPr lang="en-US" dirty="0"/>
              <a:t> Parallel Processing was explained in context of Azure Storage.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 Movement Service (DMS) which is basically the data transport technology coordinates data movement between nodes.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Table partitions which are divided amongst clustered </a:t>
            </a:r>
            <a:r>
              <a:rPr lang="en-US" dirty="0" err="1"/>
              <a:t>columnstore</a:t>
            </a:r>
            <a:r>
              <a:rPr lang="en-US" dirty="0"/>
              <a:t> (Read only data), Clustered index (Physical index) and Heap (Data stored in random order). </a:t>
            </a:r>
          </a:p>
        </p:txBody>
      </p:sp>
    </p:spTree>
    <p:extLst>
      <p:ext uri="{BB962C8B-B14F-4D97-AF65-F5344CB8AC3E}">
        <p14:creationId xmlns:p14="http://schemas.microsoft.com/office/powerpoint/2010/main" val="172659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6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1–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F35C3A-4432-27AF-D21A-6E31594D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5E1900-C2D8-9C76-2AA4-961E38A7A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949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6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1–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7739700D-FB1F-A973-C2DD-CE59A7F7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0" y="856230"/>
            <a:ext cx="5159994" cy="3224997"/>
          </a:xfrm>
          <a:prstGeom prst="rect">
            <a:avLst/>
          </a:prstGeom>
        </p:spPr>
      </p:pic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AEA9496-19B0-1492-E0DB-241F1606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0" y="903138"/>
            <a:ext cx="5129217" cy="32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2 – Introduction to </a:t>
            </a:r>
            <a:r>
              <a:rPr lang="en-US" b="1" dirty="0" err="1"/>
              <a:t>PowerBI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Concept of data visualization with </a:t>
            </a:r>
            <a:r>
              <a:rPr lang="en-US" dirty="0" err="1"/>
              <a:t>PowerBI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Learned how to create interactive data reports which provide reasonable and actionable insights about our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Understood how </a:t>
            </a:r>
            <a:r>
              <a:rPr lang="en-US" dirty="0" err="1"/>
              <a:t>PowerBI</a:t>
            </a:r>
            <a:r>
              <a:rPr lang="en-US" dirty="0"/>
              <a:t> caters to business analysis by giving us insight onto customer </a:t>
            </a:r>
            <a:r>
              <a:rPr lang="en-US" dirty="0" err="1"/>
              <a:t>behviour</a:t>
            </a:r>
            <a:r>
              <a:rPr lang="en-US" dirty="0"/>
              <a:t> and shopping patterns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to connect SQL servers and </a:t>
            </a:r>
            <a:r>
              <a:rPr lang="en-US" dirty="0" err="1"/>
              <a:t>PowerBI</a:t>
            </a:r>
            <a:r>
              <a:rPr lang="en-US" dirty="0"/>
              <a:t> (Import and Export of files)</a:t>
            </a:r>
          </a:p>
        </p:txBody>
      </p:sp>
    </p:spTree>
    <p:extLst>
      <p:ext uri="{BB962C8B-B14F-4D97-AF65-F5344CB8AC3E}">
        <p14:creationId xmlns:p14="http://schemas.microsoft.com/office/powerpoint/2010/main" val="2517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16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2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AEF471-A842-0BE6-8E54-DD390108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5742C3E-3ECE-AE55-E9A4-417CBDB8D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759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0D107A-885F-409D-9AE0-488991459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322DF6-FA00-476C-9E99-1735F7C11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849EB-67CC-A3FE-34B1-F699E3B4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Day 2 – Hands on training/ Practical Work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347C22-4925-6E95-7174-EB596133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38BECB0-2B38-48B9-964F-2D9A5654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38BF7A-FF70-72EC-0C26-EE3CD09E5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D49A382-B986-4676-8508-320A1EA20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750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A1-B900-668E-5F25-FDC4A54D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b="1" dirty="0"/>
              <a:t>Day 3 – </a:t>
            </a:r>
            <a:r>
              <a:rPr lang="en-US" b="1" dirty="0" err="1"/>
              <a:t>PetroCorps</a:t>
            </a:r>
            <a:r>
              <a:rPr lang="en-US" b="1" dirty="0"/>
              <a:t>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E49-0852-2197-8348-D042FC2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Did practical training which consisted of setting VM machines, connecting SQL database with Power BI desktop and writing appropriate SQL queries.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Imported database onto SQL server and performed activities to create insightful dashboards in </a:t>
            </a:r>
            <a:r>
              <a:rPr lang="en-US" dirty="0" err="1"/>
              <a:t>PowerBI</a:t>
            </a:r>
            <a:r>
              <a:rPr lang="en-US" dirty="0"/>
              <a:t> (Merging Tables, Transformations and extraction)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0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1EAA85-C9C8-4F7A-A070-2E277096A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DB0-5035-297B-9921-7A566E8D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Day 3 – Hands on training/ Practical Work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7422E5-17C3-D85A-336B-05CA6993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37807"/>
            <a:ext cx="5131653" cy="32072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93D02E-69A7-40EF-BDED-47B502106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C0369FB-83AA-C75E-7971-43C66754A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33E1D9-B151-4746-926D-23491CB6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18A11AE-068C-4AC3-A768-21262FAE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1633FC-7B70-4FFC-8242-49BA7AC1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26613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171</TotalTime>
  <Words>389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Wingdings</vt:lpstr>
      <vt:lpstr>Retrospect</vt:lpstr>
      <vt:lpstr>JOURNEY PPT   Technical Onboarding - Week 4  Custom IDA Bootcamp</vt:lpstr>
      <vt:lpstr>Day 1 – Azure Synapse Analytics   </vt:lpstr>
      <vt:lpstr>Day 1– Hands on training/ Practical Work</vt:lpstr>
      <vt:lpstr>Day 1– Hands on training/ Practical Work</vt:lpstr>
      <vt:lpstr>Day 2 – Introduction to PowerBI</vt:lpstr>
      <vt:lpstr>Day 2 – Hands on training/ Practical Work</vt:lpstr>
      <vt:lpstr>Day 2 – Hands on training/ Practical Work</vt:lpstr>
      <vt:lpstr>Day 3 – PetroCorps Case Study</vt:lpstr>
      <vt:lpstr>Day 3 – Hands on training/ Practical Work</vt:lpstr>
      <vt:lpstr>Day 4 – Scenario based Case Study and Introduction to Python</vt:lpstr>
      <vt:lpstr>Day 4 – Hands on training/ Practical Work</vt:lpstr>
      <vt:lpstr>Day 4 – Hands on training/ Practical Work</vt:lpstr>
      <vt:lpstr>NOTE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  Technical Onboarding - Week 2</dc:title>
  <dc:creator>Siddiqui, Afrin SBOBNG-PTIY/FBD</dc:creator>
  <cp:lastModifiedBy>Siddiqui, Afrin SBOBNG-PTIY/FBD</cp:lastModifiedBy>
  <cp:revision>4</cp:revision>
  <dcterms:created xsi:type="dcterms:W3CDTF">2023-09-01T04:42:54Z</dcterms:created>
  <dcterms:modified xsi:type="dcterms:W3CDTF">2023-09-15T11:06:45Z</dcterms:modified>
</cp:coreProperties>
</file>